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E265A-0B19-42B7-9A38-FBB40F5807D8}" v="1" dt="2023-02-17T02:06:57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Zhu" userId="b089024b-a2a5-4114-9966-38643e952bbc" providerId="ADAL" clId="{12826C9B-C23D-4E7D-9C1C-2B71C0EBA9CF}"/>
    <pc:docChg chg="custSel addSld modSld modMainMaster">
      <pc:chgData name="Molly Zhu" userId="b089024b-a2a5-4114-9966-38643e952bbc" providerId="ADAL" clId="{12826C9B-C23D-4E7D-9C1C-2B71C0EBA9CF}" dt="2023-02-14T05:54:15.061" v="11" actId="680"/>
      <pc:docMkLst>
        <pc:docMk/>
      </pc:docMkLst>
      <pc:sldChg chg="delSp new mod">
        <pc:chgData name="Molly Zhu" userId="b089024b-a2a5-4114-9966-38643e952bbc" providerId="ADAL" clId="{12826C9B-C23D-4E7D-9C1C-2B71C0EBA9CF}" dt="2023-02-14T04:18:14.671" v="1" actId="478"/>
        <pc:sldMkLst>
          <pc:docMk/>
          <pc:sldMk cId="3692358110" sldId="256"/>
        </pc:sldMkLst>
        <pc:spChg chg="del">
          <ac:chgData name="Molly Zhu" userId="b089024b-a2a5-4114-9966-38643e952bbc" providerId="ADAL" clId="{12826C9B-C23D-4E7D-9C1C-2B71C0EBA9CF}" dt="2023-02-14T04:18:14.671" v="1" actId="478"/>
          <ac:spMkLst>
            <pc:docMk/>
            <pc:sldMk cId="3692358110" sldId="256"/>
            <ac:spMk id="2" creationId="{2CF9FFEE-7963-0A42-6D61-28326BEC3132}"/>
          </ac:spMkLst>
        </pc:spChg>
        <pc:spChg chg="del">
          <ac:chgData name="Molly Zhu" userId="b089024b-a2a5-4114-9966-38643e952bbc" providerId="ADAL" clId="{12826C9B-C23D-4E7D-9C1C-2B71C0EBA9CF}" dt="2023-02-14T04:18:14.671" v="1" actId="478"/>
          <ac:spMkLst>
            <pc:docMk/>
            <pc:sldMk cId="3692358110" sldId="256"/>
            <ac:spMk id="3" creationId="{ABB47C45-7670-AD88-4FD9-A73AF02D6936}"/>
          </ac:spMkLst>
        </pc:spChg>
      </pc:sldChg>
      <pc:sldChg chg="new">
        <pc:chgData name="Molly Zhu" userId="b089024b-a2a5-4114-9966-38643e952bbc" providerId="ADAL" clId="{12826C9B-C23D-4E7D-9C1C-2B71C0EBA9CF}" dt="2023-02-14T04:19:59.362" v="9" actId="680"/>
        <pc:sldMkLst>
          <pc:docMk/>
          <pc:sldMk cId="1138844478" sldId="257"/>
        </pc:sldMkLst>
      </pc:sldChg>
      <pc:sldChg chg="new">
        <pc:chgData name="Molly Zhu" userId="b089024b-a2a5-4114-9966-38643e952bbc" providerId="ADAL" clId="{12826C9B-C23D-4E7D-9C1C-2B71C0EBA9CF}" dt="2023-02-14T05:54:13.356" v="10" actId="680"/>
        <pc:sldMkLst>
          <pc:docMk/>
          <pc:sldMk cId="3142485634" sldId="258"/>
        </pc:sldMkLst>
      </pc:sldChg>
      <pc:sldChg chg="new">
        <pc:chgData name="Molly Zhu" userId="b089024b-a2a5-4114-9966-38643e952bbc" providerId="ADAL" clId="{12826C9B-C23D-4E7D-9C1C-2B71C0EBA9CF}" dt="2023-02-14T05:54:15.061" v="11" actId="680"/>
        <pc:sldMkLst>
          <pc:docMk/>
          <pc:sldMk cId="3611239341" sldId="259"/>
        </pc:sldMkLst>
      </pc:sldChg>
      <pc:sldMasterChg chg="modSldLayout">
        <pc:chgData name="Molly Zhu" userId="b089024b-a2a5-4114-9966-38643e952bbc" providerId="ADAL" clId="{12826C9B-C23D-4E7D-9C1C-2B71C0EBA9CF}" dt="2023-02-14T04:19:52.605" v="8" actId="1076"/>
        <pc:sldMasterMkLst>
          <pc:docMk/>
          <pc:sldMasterMk cId="1881046951" sldId="2147483648"/>
        </pc:sldMasterMkLst>
        <pc:sldLayoutChg chg="addSp delSp modSp mod">
          <pc:chgData name="Molly Zhu" userId="b089024b-a2a5-4114-9966-38643e952bbc" providerId="ADAL" clId="{12826C9B-C23D-4E7D-9C1C-2B71C0EBA9CF}" dt="2023-02-14T04:18:40.378" v="5" actId="962"/>
          <pc:sldLayoutMkLst>
            <pc:docMk/>
            <pc:sldMasterMk cId="1881046951" sldId="2147483648"/>
            <pc:sldLayoutMk cId="3082680809" sldId="2147483649"/>
          </pc:sldLayoutMkLst>
          <pc:spChg chg="del">
            <ac:chgData name="Molly Zhu" userId="b089024b-a2a5-4114-9966-38643e952bbc" providerId="ADAL" clId="{12826C9B-C23D-4E7D-9C1C-2B71C0EBA9CF}" dt="2023-02-14T04:18:37.984" v="2" actId="478"/>
            <ac:spMkLst>
              <pc:docMk/>
              <pc:sldMasterMk cId="1881046951" sldId="2147483648"/>
              <pc:sldLayoutMk cId="3082680809" sldId="2147483649"/>
              <ac:spMk id="2" creationId="{B78F4E40-8CF2-B7EE-E257-E63EF592EF67}"/>
            </ac:spMkLst>
          </pc:spChg>
          <pc:spChg chg="del">
            <ac:chgData name="Molly Zhu" userId="b089024b-a2a5-4114-9966-38643e952bbc" providerId="ADAL" clId="{12826C9B-C23D-4E7D-9C1C-2B71C0EBA9CF}" dt="2023-02-14T04:18:37.984" v="2" actId="478"/>
            <ac:spMkLst>
              <pc:docMk/>
              <pc:sldMasterMk cId="1881046951" sldId="2147483648"/>
              <pc:sldLayoutMk cId="3082680809" sldId="2147483649"/>
              <ac:spMk id="3" creationId="{EBC4EA51-F812-5539-D8A4-893AE96C1DDB}"/>
            </ac:spMkLst>
          </pc:spChg>
          <pc:spChg chg="del">
            <ac:chgData name="Molly Zhu" userId="b089024b-a2a5-4114-9966-38643e952bbc" providerId="ADAL" clId="{12826C9B-C23D-4E7D-9C1C-2B71C0EBA9CF}" dt="2023-02-14T04:18:37.984" v="2" actId="478"/>
            <ac:spMkLst>
              <pc:docMk/>
              <pc:sldMasterMk cId="1881046951" sldId="2147483648"/>
              <pc:sldLayoutMk cId="3082680809" sldId="2147483649"/>
              <ac:spMk id="4" creationId="{8E573644-8E20-5364-8A64-50EC34FEF068}"/>
            </ac:spMkLst>
          </pc:spChg>
          <pc:spChg chg="del">
            <ac:chgData name="Molly Zhu" userId="b089024b-a2a5-4114-9966-38643e952bbc" providerId="ADAL" clId="{12826C9B-C23D-4E7D-9C1C-2B71C0EBA9CF}" dt="2023-02-14T04:18:37.984" v="2" actId="478"/>
            <ac:spMkLst>
              <pc:docMk/>
              <pc:sldMasterMk cId="1881046951" sldId="2147483648"/>
              <pc:sldLayoutMk cId="3082680809" sldId="2147483649"/>
              <ac:spMk id="5" creationId="{BED72D38-F49F-B051-D74A-CD12DF1782A9}"/>
            </ac:spMkLst>
          </pc:spChg>
          <pc:spChg chg="del">
            <ac:chgData name="Molly Zhu" userId="b089024b-a2a5-4114-9966-38643e952bbc" providerId="ADAL" clId="{12826C9B-C23D-4E7D-9C1C-2B71C0EBA9CF}" dt="2023-02-14T04:18:37.984" v="2" actId="478"/>
            <ac:spMkLst>
              <pc:docMk/>
              <pc:sldMasterMk cId="1881046951" sldId="2147483648"/>
              <pc:sldLayoutMk cId="3082680809" sldId="2147483649"/>
              <ac:spMk id="6" creationId="{D60B0D26-E077-FB5B-1FD2-8EA227579B76}"/>
            </ac:spMkLst>
          </pc:spChg>
          <pc:picChg chg="add mod">
            <ac:chgData name="Molly Zhu" userId="b089024b-a2a5-4114-9966-38643e952bbc" providerId="ADAL" clId="{12826C9B-C23D-4E7D-9C1C-2B71C0EBA9CF}" dt="2023-02-14T04:18:40.378" v="5" actId="962"/>
            <ac:picMkLst>
              <pc:docMk/>
              <pc:sldMasterMk cId="1881046951" sldId="2147483648"/>
              <pc:sldLayoutMk cId="3082680809" sldId="2147483649"/>
              <ac:picMk id="8" creationId="{547330C2-154E-99B4-09CB-0A30E77EE21F}"/>
            </ac:picMkLst>
          </pc:picChg>
        </pc:sldLayoutChg>
        <pc:sldLayoutChg chg="addSp delSp modSp mod">
          <pc:chgData name="Molly Zhu" userId="b089024b-a2a5-4114-9966-38643e952bbc" providerId="ADAL" clId="{12826C9B-C23D-4E7D-9C1C-2B71C0EBA9CF}" dt="2023-02-14T04:19:52.605" v="8" actId="1076"/>
          <pc:sldLayoutMkLst>
            <pc:docMk/>
            <pc:sldMasterMk cId="1881046951" sldId="2147483648"/>
            <pc:sldLayoutMk cId="1500289653" sldId="2147483650"/>
          </pc:sldLayoutMkLst>
          <pc:spChg chg="del">
            <ac:chgData name="Molly Zhu" userId="b089024b-a2a5-4114-9966-38643e952bbc" providerId="ADAL" clId="{12826C9B-C23D-4E7D-9C1C-2B71C0EBA9CF}" dt="2023-02-14T04:18:49.519" v="6" actId="478"/>
            <ac:spMkLst>
              <pc:docMk/>
              <pc:sldMasterMk cId="1881046951" sldId="2147483648"/>
              <pc:sldLayoutMk cId="1500289653" sldId="2147483650"/>
              <ac:spMk id="2" creationId="{941BAB73-0FEF-9C11-ADBF-FD41A6AF1F89}"/>
            </ac:spMkLst>
          </pc:spChg>
          <pc:spChg chg="del">
            <ac:chgData name="Molly Zhu" userId="b089024b-a2a5-4114-9966-38643e952bbc" providerId="ADAL" clId="{12826C9B-C23D-4E7D-9C1C-2B71C0EBA9CF}" dt="2023-02-14T04:18:49.519" v="6" actId="478"/>
            <ac:spMkLst>
              <pc:docMk/>
              <pc:sldMasterMk cId="1881046951" sldId="2147483648"/>
              <pc:sldLayoutMk cId="1500289653" sldId="2147483650"/>
              <ac:spMk id="3" creationId="{761CCAA6-7946-74AD-27D9-A371D2D0F041}"/>
            </ac:spMkLst>
          </pc:spChg>
          <pc:spChg chg="del">
            <ac:chgData name="Molly Zhu" userId="b089024b-a2a5-4114-9966-38643e952bbc" providerId="ADAL" clId="{12826C9B-C23D-4E7D-9C1C-2B71C0EBA9CF}" dt="2023-02-14T04:18:49.519" v="6" actId="478"/>
            <ac:spMkLst>
              <pc:docMk/>
              <pc:sldMasterMk cId="1881046951" sldId="2147483648"/>
              <pc:sldLayoutMk cId="1500289653" sldId="2147483650"/>
              <ac:spMk id="4" creationId="{0A456FE9-C592-0D69-DFBA-0BD80A563DE2}"/>
            </ac:spMkLst>
          </pc:spChg>
          <pc:spChg chg="del">
            <ac:chgData name="Molly Zhu" userId="b089024b-a2a5-4114-9966-38643e952bbc" providerId="ADAL" clId="{12826C9B-C23D-4E7D-9C1C-2B71C0EBA9CF}" dt="2023-02-14T04:18:49.519" v="6" actId="478"/>
            <ac:spMkLst>
              <pc:docMk/>
              <pc:sldMasterMk cId="1881046951" sldId="2147483648"/>
              <pc:sldLayoutMk cId="1500289653" sldId="2147483650"/>
              <ac:spMk id="5" creationId="{97E36BFF-A95A-2F22-5077-495463261624}"/>
            </ac:spMkLst>
          </pc:spChg>
          <pc:spChg chg="del">
            <ac:chgData name="Molly Zhu" userId="b089024b-a2a5-4114-9966-38643e952bbc" providerId="ADAL" clId="{12826C9B-C23D-4E7D-9C1C-2B71C0EBA9CF}" dt="2023-02-14T04:18:49.519" v="6" actId="478"/>
            <ac:spMkLst>
              <pc:docMk/>
              <pc:sldMasterMk cId="1881046951" sldId="2147483648"/>
              <pc:sldLayoutMk cId="1500289653" sldId="2147483650"/>
              <ac:spMk id="6" creationId="{E58AF48C-1E4C-C449-7768-747092C518E0}"/>
            </ac:spMkLst>
          </pc:spChg>
          <pc:picChg chg="add mod">
            <ac:chgData name="Molly Zhu" userId="b089024b-a2a5-4114-9966-38643e952bbc" providerId="ADAL" clId="{12826C9B-C23D-4E7D-9C1C-2B71C0EBA9CF}" dt="2023-02-14T04:19:52.605" v="8" actId="1076"/>
            <ac:picMkLst>
              <pc:docMk/>
              <pc:sldMasterMk cId="1881046951" sldId="2147483648"/>
              <pc:sldLayoutMk cId="1500289653" sldId="2147483650"/>
              <ac:picMk id="8" creationId="{2AEEDD7C-D932-9746-446B-17391638B170}"/>
            </ac:picMkLst>
          </pc:picChg>
        </pc:sldLayoutChg>
      </pc:sldMasterChg>
    </pc:docChg>
  </pc:docChgLst>
  <pc:docChgLst>
    <pc:chgData name="Molly Zhu" userId="b089024b-a2a5-4114-9966-38643e952bbc" providerId="ADAL" clId="{A67E265A-0B19-42B7-9A38-FBB40F5807D8}"/>
    <pc:docChg chg="custSel addSld modMainMaster">
      <pc:chgData name="Molly Zhu" userId="b089024b-a2a5-4114-9966-38643e952bbc" providerId="ADAL" clId="{A67E265A-0B19-42B7-9A38-FBB40F5807D8}" dt="2023-02-17T02:07:13.836" v="3" actId="680"/>
      <pc:docMkLst>
        <pc:docMk/>
      </pc:docMkLst>
      <pc:sldChg chg="new">
        <pc:chgData name="Molly Zhu" userId="b089024b-a2a5-4114-9966-38643e952bbc" providerId="ADAL" clId="{A67E265A-0B19-42B7-9A38-FBB40F5807D8}" dt="2023-02-17T02:07:13.836" v="3" actId="680"/>
        <pc:sldMkLst>
          <pc:docMk/>
          <pc:sldMk cId="2134953171" sldId="260"/>
        </pc:sldMkLst>
      </pc:sldChg>
      <pc:sldMasterChg chg="modSldLayout">
        <pc:chgData name="Molly Zhu" userId="b089024b-a2a5-4114-9966-38643e952bbc" providerId="ADAL" clId="{A67E265A-0B19-42B7-9A38-FBB40F5807D8}" dt="2023-02-17T02:07:01.626" v="2" actId="1076"/>
        <pc:sldMasterMkLst>
          <pc:docMk/>
          <pc:sldMasterMk cId="1881046951" sldId="2147483648"/>
        </pc:sldMasterMkLst>
        <pc:sldLayoutChg chg="addSp delSp modSp mod">
          <pc:chgData name="Molly Zhu" userId="b089024b-a2a5-4114-9966-38643e952bbc" providerId="ADAL" clId="{A67E265A-0B19-42B7-9A38-FBB40F5807D8}" dt="2023-02-17T02:07:01.626" v="2" actId="1076"/>
          <pc:sldLayoutMkLst>
            <pc:docMk/>
            <pc:sldMasterMk cId="1881046951" sldId="2147483648"/>
            <pc:sldLayoutMk cId="1500289653" sldId="2147483650"/>
          </pc:sldLayoutMkLst>
          <pc:picChg chg="add mod">
            <ac:chgData name="Molly Zhu" userId="b089024b-a2a5-4114-9966-38643e952bbc" providerId="ADAL" clId="{A67E265A-0B19-42B7-9A38-FBB40F5807D8}" dt="2023-02-17T02:07:01.626" v="2" actId="1076"/>
            <ac:picMkLst>
              <pc:docMk/>
              <pc:sldMasterMk cId="1881046951" sldId="2147483648"/>
              <pc:sldLayoutMk cId="1500289653" sldId="2147483650"/>
              <ac:picMk id="3" creationId="{FFF8C9D6-DCEA-F3DE-8116-8C85DCF9AC4A}"/>
            </ac:picMkLst>
          </pc:picChg>
          <pc:picChg chg="del">
            <ac:chgData name="Molly Zhu" userId="b089024b-a2a5-4114-9966-38643e952bbc" providerId="ADAL" clId="{A67E265A-0B19-42B7-9A38-FBB40F5807D8}" dt="2023-02-17T02:06:57.429" v="0" actId="478"/>
            <ac:picMkLst>
              <pc:docMk/>
              <pc:sldMasterMk cId="1881046951" sldId="2147483648"/>
              <pc:sldLayoutMk cId="1500289653" sldId="2147483650"/>
              <ac:picMk id="8" creationId="{2AEEDD7C-D932-9746-446B-17391638B17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手机截图图人的铅笔&#10;&#10;中度可信度描述已自动生成">
            <a:extLst>
              <a:ext uri="{FF2B5EF4-FFF2-40B4-BE49-F238E27FC236}">
                <a16:creationId xmlns:a16="http://schemas.microsoft.com/office/drawing/2014/main" id="{547330C2-154E-99B4-09CB-0A30E77EE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C2564-F9D1-0A36-B81C-65E9FE5B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F67F3A-3C13-3999-B3B8-25BDB09EC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8FBB58-2596-06B3-8E82-E56A5B87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B0DB3-1484-004A-FEC3-75353029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5FAC7E-12BE-C987-ED3C-22FEF6D4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8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4928A2-F55C-DFFF-6E76-9EDC64B13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05FF0A-B685-D14B-6AE8-7DC4D2CC3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40E417-F738-F38E-1498-9D528A31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64F2A-090C-C401-F8C6-074FE2C9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3A4569-317F-F832-45FB-5F1CCCCF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0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F8C9D6-DCEA-F3DE-8116-8C85DCF9A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8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D0714-9E0E-FDD0-6EE5-792283F7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A68373-6E13-6C8F-E995-23AB67FD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A8D6CD-3B5E-7C52-2551-525DBB33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C94AB-3156-124A-D7F7-16FAB15D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8D331E-659A-6528-0F12-CE0D8694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33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9AF8F-547C-4C59-0DED-EA83EFD4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0D22C6-FB60-15EA-6E33-20E709686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C9D441-A1B5-F268-F5F2-5A83DF900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1D7050-958B-30E7-E8D5-3B268704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C63C61-B676-F5C7-8709-E79EBE9B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D056B3-7989-97F1-F15E-3A343ABA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6E92B-54BE-783D-7388-FF433584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96AD64-9479-B3D7-1515-84A6988C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566E0E-E187-DC27-8E4A-47AD018E7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6F0019-9B48-C6A6-688A-22069A41D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CE9F2E-43AD-A5D8-149B-E0D8BA141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53F270F-8E5B-71C8-8A95-E432D57F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A2E22EA-1EF8-1FD8-7B1E-34E5B6C0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1654A2-C5E0-F2AD-4A81-54A11C0A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2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7C13A-3F4D-F4D9-4C82-DB8C9515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48FFD2-64DF-D907-6159-2B5C5FE8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00BCD5-52A7-810A-6237-43D0CD08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97DC2B-A64F-4E00-3913-C33EA303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3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B4262B-F791-C251-6082-C143968B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E6AAEE-0FA8-B0E8-7329-A4F4AE59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0CDF94-0020-788B-20B1-FF44B5D9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49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4FB1D-7535-F45E-39DC-17466034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2E9986-C710-E54D-5273-48DC5FF1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68B88C-C447-B04B-2397-FFEF2AA6F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0FB0AA-5A03-4841-36A6-B5B94F49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9C2030-39B8-23A1-BA8A-FE68114B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7A0E96-CC99-3A18-F462-E2EFAD0D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3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47CDD-5999-69D3-515E-9C8EF5C0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EFF15C-CD11-D5DF-5C7D-2245E3D1F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BA7219-A990-7BD6-1E25-C8B11F33F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057890-9BC5-0158-FCB2-8DAC73E7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6F45BC-5126-1009-5277-C72F368D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4C0D80-997D-935F-2730-BA6228A2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69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6B793D-8B2A-EC21-09FF-7A3FCFC5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8794BA-F689-9207-EFB3-34A207AFD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5BA171-9F1A-2911-560E-CDC8C71A0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90D5-BC76-4ADC-99ED-886B042D0B55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99E3AF-2042-6636-9670-E95FBBA0A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36AB8C-A46B-C0CA-6C37-41B197E60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68AA-5D53-4C4C-822A-3CFD00306A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04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35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84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95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48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3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Molly Zhu</dc:creator>
  <cp:lastModifiedBy>Molly Zhu</cp:lastModifiedBy>
  <cp:revision>1</cp:revision>
  <dcterms:created xsi:type="dcterms:W3CDTF">2023-02-14T04:18:09Z</dcterms:created>
  <dcterms:modified xsi:type="dcterms:W3CDTF">2023-02-17T02:07:15Z</dcterms:modified>
</cp:coreProperties>
</file>